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9" r:id="rId4"/>
    <p:sldId id="261" r:id="rId5"/>
    <p:sldId id="262" r:id="rId6"/>
    <p:sldId id="264" r:id="rId7"/>
    <p:sldId id="272" r:id="rId8"/>
    <p:sldId id="270"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00"/>
    <a:srgbClr val="66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27" autoAdjust="0"/>
  </p:normalViewPr>
  <p:slideViewPr>
    <p:cSldViewPr>
      <p:cViewPr varScale="1">
        <p:scale>
          <a:sx n="70" d="100"/>
          <a:sy n="70" d="100"/>
        </p:scale>
        <p:origin x="-13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1" d="100"/>
          <a:sy n="41" d="100"/>
        </p:scale>
        <p:origin x="-2333"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870677D-BBC2-4A6B-BAAD-FE6B6E50BC84}" type="datetimeFigureOut">
              <a:rPr lang="en-US"/>
              <a:pPr>
                <a:defRPr/>
              </a:pPr>
              <a:t>4/15/2014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7F464F4-B9C2-4EDE-B8D6-DA7721819B29}" type="slidenum">
              <a:rPr lang="en-US"/>
              <a:pPr>
                <a:defRPr/>
              </a:pPr>
              <a:t>‹#›</a:t>
            </a:fld>
            <a:endParaRPr lang="en-US"/>
          </a:p>
        </p:txBody>
      </p:sp>
    </p:spTree>
    <p:extLst>
      <p:ext uri="{BB962C8B-B14F-4D97-AF65-F5344CB8AC3E}">
        <p14:creationId xmlns:p14="http://schemas.microsoft.com/office/powerpoint/2010/main" val="1355090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CBAF93B-3A51-448B-9F5A-FF847090D9D8}" type="slidenum">
              <a:rPr lang="en-US"/>
              <a:pPr>
                <a:defRPr/>
              </a:pPr>
              <a:t>‹#›</a:t>
            </a:fld>
            <a:endParaRPr lang="en-US"/>
          </a:p>
        </p:txBody>
      </p:sp>
    </p:spTree>
    <p:extLst>
      <p:ext uri="{BB962C8B-B14F-4D97-AF65-F5344CB8AC3E}">
        <p14:creationId xmlns:p14="http://schemas.microsoft.com/office/powerpoint/2010/main" val="21774078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C59EAF82-BD9A-430A-BDDF-094C39FC6383}" type="slidenum">
              <a:rPr lang="en-US" smtClean="0"/>
              <a:pPr/>
              <a:t>1</a:t>
            </a:fld>
            <a:endParaRPr 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CBAF93B-3A51-448B-9F5A-FF847090D9D8}"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CBAF93B-3A51-448B-9F5A-FF847090D9D8}"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CBAF93B-3A51-448B-9F5A-FF847090D9D8}"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CBAF93B-3A51-448B-9F5A-FF847090D9D8}"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CBAF93B-3A51-448B-9F5A-FF847090D9D8}"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CBAF93B-3A51-448B-9F5A-FF847090D9D8}"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CBAF93B-3A51-448B-9F5A-FF847090D9D8}"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A71A29-25CC-4013-BD12-B80CEE410B8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A8CE9A-A056-4F7F-97A8-B60C74A610E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719C3D-909C-4190-8024-04BE3D6BF05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D27A5C-8BEB-4179-BD83-6F7210FA790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65CA09-0DDF-4265-BCDE-1ECB1255095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E7AFF4-1957-42C3-86BF-845B19BEDB0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9DEB631-A340-4FA5-941D-CAEFBF88345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D6186E2-7A6A-410D-B0CE-EDAC8C280DE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84A02D9-8C24-47AA-9B24-D0A9CE2667B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070194-557F-4E2E-896D-82046D8D43C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0157B-B3D7-434A-AABE-7567ECB8567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F4ED60F-C754-41C5-92E0-BFAE56D58C8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smtClean="0">
                <a:solidFill>
                  <a:schemeClr val="accent2"/>
                </a:solidFill>
              </a:rPr>
              <a:t>How to Make a Power Point</a:t>
            </a:r>
          </a:p>
        </p:txBody>
      </p:sp>
      <p:sp>
        <p:nvSpPr>
          <p:cNvPr id="2051" name="Rectangle 3"/>
          <p:cNvSpPr>
            <a:spLocks noGrp="1" noChangeArrowheads="1"/>
          </p:cNvSpPr>
          <p:nvPr>
            <p:ph idx="1"/>
          </p:nvPr>
        </p:nvSpPr>
        <p:spPr>
          <a:xfrm>
            <a:off x="457200" y="1600200"/>
            <a:ext cx="8229600" cy="3581400"/>
          </a:xfrm>
        </p:spPr>
        <p:txBody>
          <a:bodyPr/>
          <a:lstStyle/>
          <a:p>
            <a:pPr eaLnBrk="1" hangingPunct="1"/>
            <a:r>
              <a:rPr lang="en-US" sz="2400" dirty="0" smtClean="0"/>
              <a:t>Create a new slide. To do that, complete the following:</a:t>
            </a:r>
          </a:p>
          <a:p>
            <a:pPr lvl="1" eaLnBrk="1" hangingPunct="1"/>
            <a:r>
              <a:rPr lang="en-US" sz="2400" dirty="0" smtClean="0"/>
              <a:t>Go to HOME – SLIDES – NEW SLIDE – Choose the LAYOUT called Title and Content</a:t>
            </a:r>
          </a:p>
          <a:p>
            <a:pPr eaLnBrk="1" hangingPunct="1"/>
            <a:r>
              <a:rPr lang="en-US" sz="2400" dirty="0" smtClean="0"/>
              <a:t>On the new slide, type your Name at the top and type your period and the date (INSERT – TEXT – DATE &amp; TIME) in the content area.</a:t>
            </a:r>
          </a:p>
        </p:txBody>
      </p:sp>
      <p:sp>
        <p:nvSpPr>
          <p:cNvPr id="2052" name="Text Box 4"/>
          <p:cNvSpPr txBox="1">
            <a:spLocks noChangeArrowheads="1"/>
          </p:cNvSpPr>
          <p:nvPr/>
        </p:nvSpPr>
        <p:spPr bwMode="auto">
          <a:xfrm>
            <a:off x="2133600" y="4876800"/>
            <a:ext cx="5410200" cy="1200329"/>
          </a:xfrm>
          <a:prstGeom prst="rect">
            <a:avLst/>
          </a:prstGeom>
          <a:noFill/>
          <a:ln w="9525">
            <a:noFill/>
            <a:miter lim="800000"/>
            <a:headEnd/>
            <a:tailEnd/>
          </a:ln>
        </p:spPr>
        <p:txBody>
          <a:bodyPr wrap="square">
            <a:spAutoFit/>
          </a:bodyPr>
          <a:lstStyle/>
          <a:p>
            <a:pPr algn="ctr">
              <a:spcBef>
                <a:spcPct val="50000"/>
              </a:spcBef>
            </a:pPr>
            <a:r>
              <a:rPr lang="en-US" dirty="0">
                <a:solidFill>
                  <a:srgbClr val="FF0000"/>
                </a:solidFill>
              </a:rPr>
              <a:t>Go to Slide 2. </a:t>
            </a:r>
            <a:r>
              <a:rPr lang="en-US" dirty="0" smtClean="0">
                <a:solidFill>
                  <a:srgbClr val="FF0000"/>
                </a:solidFill>
              </a:rPr>
              <a:t/>
            </a:r>
            <a:br>
              <a:rPr lang="en-US" dirty="0" smtClean="0">
                <a:solidFill>
                  <a:srgbClr val="FF0000"/>
                </a:solidFill>
              </a:rPr>
            </a:br>
            <a:r>
              <a:rPr lang="en-US" dirty="0" smtClean="0">
                <a:solidFill>
                  <a:srgbClr val="FF0000"/>
                </a:solidFill>
              </a:rPr>
              <a:t>(</a:t>
            </a:r>
            <a:r>
              <a:rPr lang="en-US" dirty="0">
                <a:solidFill>
                  <a:srgbClr val="FF0000"/>
                </a:solidFill>
              </a:rPr>
              <a:t>You can get there by going </a:t>
            </a:r>
            <a:r>
              <a:rPr lang="en-US" dirty="0" smtClean="0">
                <a:solidFill>
                  <a:srgbClr val="FF0000"/>
                </a:solidFill>
              </a:rPr>
              <a:t>to: </a:t>
            </a:r>
            <a:br>
              <a:rPr lang="en-US" dirty="0" smtClean="0">
                <a:solidFill>
                  <a:srgbClr val="FF0000"/>
                </a:solidFill>
              </a:rPr>
            </a:br>
            <a:r>
              <a:rPr lang="en-US" dirty="0" smtClean="0">
                <a:solidFill>
                  <a:srgbClr val="FF0000"/>
                </a:solidFill>
              </a:rPr>
              <a:t>VIEW </a:t>
            </a:r>
            <a:r>
              <a:rPr lang="en-US" dirty="0">
                <a:solidFill>
                  <a:srgbClr val="FF0000"/>
                </a:solidFill>
              </a:rPr>
              <a:t>– </a:t>
            </a:r>
            <a:r>
              <a:rPr lang="en-US" dirty="0" smtClean="0">
                <a:solidFill>
                  <a:srgbClr val="FF0000"/>
                </a:solidFill>
              </a:rPr>
              <a:t>Presentations Views –SLIDE </a:t>
            </a:r>
            <a:r>
              <a:rPr lang="en-US" dirty="0">
                <a:solidFill>
                  <a:srgbClr val="FF0000"/>
                </a:solidFill>
              </a:rPr>
              <a:t>SORTER  - </a:t>
            </a:r>
            <a:r>
              <a:rPr lang="en-US" dirty="0" smtClean="0">
                <a:solidFill>
                  <a:srgbClr val="FF0000"/>
                </a:solidFill>
              </a:rPr>
              <a:t/>
            </a:r>
            <a:br>
              <a:rPr lang="en-US" dirty="0" smtClean="0">
                <a:solidFill>
                  <a:srgbClr val="FF0000"/>
                </a:solidFill>
              </a:rPr>
            </a:br>
            <a:r>
              <a:rPr lang="en-US" dirty="0" smtClean="0">
                <a:solidFill>
                  <a:srgbClr val="FF0000"/>
                </a:solidFill>
              </a:rPr>
              <a:t>then </a:t>
            </a:r>
            <a:r>
              <a:rPr lang="en-US" dirty="0">
                <a:solidFill>
                  <a:srgbClr val="FF0000"/>
                </a:solidFill>
              </a:rPr>
              <a:t>click on the 2</a:t>
            </a:r>
            <a:r>
              <a:rPr lang="en-US" baseline="30000" dirty="0">
                <a:solidFill>
                  <a:srgbClr val="FF0000"/>
                </a:solidFill>
              </a:rPr>
              <a:t>nd</a:t>
            </a:r>
            <a:r>
              <a:rPr lang="en-US" dirty="0">
                <a:solidFill>
                  <a:srgbClr val="FF0000"/>
                </a:solidFill>
              </a:rPr>
              <a:t> slide.)</a:t>
            </a:r>
            <a:endParaRPr lang="en-US" dirty="0"/>
          </a:p>
        </p:txBody>
      </p:sp>
      <p:sp>
        <p:nvSpPr>
          <p:cNvPr id="2053" name="TextBox 4"/>
          <p:cNvSpPr txBox="1">
            <a:spLocks noChangeArrowheads="1"/>
          </p:cNvSpPr>
          <p:nvPr/>
        </p:nvSpPr>
        <p:spPr bwMode="auto">
          <a:xfrm>
            <a:off x="2362200" y="1219200"/>
            <a:ext cx="4267200" cy="369332"/>
          </a:xfrm>
          <a:prstGeom prst="rect">
            <a:avLst/>
          </a:prstGeom>
          <a:noFill/>
          <a:ln w="9525">
            <a:noFill/>
            <a:miter lim="800000"/>
            <a:headEnd/>
            <a:tailEnd/>
          </a:ln>
        </p:spPr>
        <p:txBody>
          <a:bodyPr wrap="square">
            <a:spAutoFit/>
          </a:bodyPr>
          <a:lstStyle/>
          <a:p>
            <a:pPr algn="ctr"/>
            <a:r>
              <a:rPr lang="en-US" dirty="0"/>
              <a:t>Created by: Jeff </a:t>
            </a:r>
            <a:r>
              <a:rPr lang="en-US" dirty="0" smtClean="0"/>
              <a:t>Hinton &amp; Mike Wood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dirty="0" smtClean="0"/>
              <a:t>Title</a:t>
            </a:r>
          </a:p>
        </p:txBody>
      </p:sp>
      <p:sp>
        <p:nvSpPr>
          <p:cNvPr id="3075" name="Rectangle 3"/>
          <p:cNvSpPr>
            <a:spLocks noGrp="1" noChangeArrowheads="1"/>
          </p:cNvSpPr>
          <p:nvPr>
            <p:ph type="body" idx="1"/>
          </p:nvPr>
        </p:nvSpPr>
        <p:spPr>
          <a:xfrm>
            <a:off x="457200" y="1752600"/>
            <a:ext cx="8229600" cy="3657600"/>
          </a:xfrm>
          <a:solidFill>
            <a:schemeClr val="bg1"/>
          </a:solidFill>
        </p:spPr>
        <p:txBody>
          <a:bodyPr/>
          <a:lstStyle/>
          <a:p>
            <a:pPr eaLnBrk="1" hangingPunct="1">
              <a:lnSpc>
                <a:spcPct val="90000"/>
              </a:lnSpc>
            </a:pPr>
            <a:r>
              <a:rPr lang="en-US" sz="2000" dirty="0" smtClean="0"/>
              <a:t>Save this Tutorial to your own drive as CTE PowerPoint.</a:t>
            </a:r>
          </a:p>
          <a:p>
            <a:pPr eaLnBrk="1" hangingPunct="1">
              <a:lnSpc>
                <a:spcPct val="90000"/>
              </a:lnSpc>
            </a:pPr>
            <a:r>
              <a:rPr lang="en-US" sz="2000" dirty="0" smtClean="0"/>
              <a:t>Change the title of THIS slide to “CTE Intro PowerPoint.”</a:t>
            </a:r>
          </a:p>
          <a:p>
            <a:pPr eaLnBrk="1" hangingPunct="1"/>
            <a:r>
              <a:rPr lang="en-US" sz="2000" dirty="0" smtClean="0"/>
              <a:t>Change the DESIGN of this entire show to any theme you would like (Design Ribbon). You may also change the colors.</a:t>
            </a:r>
          </a:p>
          <a:p>
            <a:pPr eaLnBrk="1" hangingPunct="1"/>
            <a:r>
              <a:rPr lang="en-US" sz="2000" dirty="0" smtClean="0"/>
              <a:t>Change the design of just this Slide (#3) to a different design from the rest choice. (Right-click on the design and then click “apply to selected slides.”)</a:t>
            </a:r>
          </a:p>
          <a:p>
            <a:pPr eaLnBrk="1" hangingPunct="1">
              <a:lnSpc>
                <a:spcPct val="90000"/>
              </a:lnSpc>
            </a:pPr>
            <a:endParaRPr 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p:cNvPicPr>
            <a:picLocks noChangeAspect="1" noChangeArrowheads="1"/>
          </p:cNvPicPr>
          <p:nvPr/>
        </p:nvPicPr>
        <p:blipFill>
          <a:blip r:embed="rId3"/>
          <a:srcRect l="587" t="-262" r="63235" b="76701"/>
          <a:stretch>
            <a:fillRect/>
          </a:stretch>
        </p:blipFill>
        <p:spPr bwMode="auto">
          <a:xfrm>
            <a:off x="1066800" y="3048000"/>
            <a:ext cx="6456363" cy="2362200"/>
          </a:xfrm>
          <a:prstGeom prst="rect">
            <a:avLst/>
          </a:prstGeom>
          <a:noFill/>
          <a:ln w="9525">
            <a:noFill/>
            <a:miter lim="800000"/>
            <a:headEnd/>
            <a:tailEnd/>
          </a:ln>
        </p:spPr>
      </p:pic>
      <p:sp>
        <p:nvSpPr>
          <p:cNvPr id="4099" name="Rectangle 2"/>
          <p:cNvSpPr>
            <a:spLocks noGrp="1" noChangeArrowheads="1"/>
          </p:cNvSpPr>
          <p:nvPr>
            <p:ph type="title"/>
          </p:nvPr>
        </p:nvSpPr>
        <p:spPr/>
        <p:txBody>
          <a:bodyPr/>
          <a:lstStyle/>
          <a:p>
            <a:pPr eaLnBrk="1" hangingPunct="1"/>
            <a:r>
              <a:rPr lang="en-US" dirty="0" smtClean="0">
                <a:solidFill>
                  <a:schemeClr val="tx1"/>
                </a:solidFill>
              </a:rPr>
              <a:t>Fonts</a:t>
            </a:r>
          </a:p>
        </p:txBody>
      </p:sp>
      <p:sp>
        <p:nvSpPr>
          <p:cNvPr id="4100" name="Rectangle 3"/>
          <p:cNvSpPr>
            <a:spLocks noGrp="1" noChangeArrowheads="1"/>
          </p:cNvSpPr>
          <p:nvPr>
            <p:ph type="body" idx="1"/>
          </p:nvPr>
        </p:nvSpPr>
        <p:spPr>
          <a:xfrm>
            <a:off x="457200" y="1295400"/>
            <a:ext cx="8229600" cy="2895600"/>
          </a:xfrm>
        </p:spPr>
        <p:txBody>
          <a:bodyPr/>
          <a:lstStyle/>
          <a:p>
            <a:pPr eaLnBrk="1" hangingPunct="1"/>
            <a:r>
              <a:rPr lang="en-US" sz="2000" dirty="0" smtClean="0"/>
              <a:t>Change the font of the title of this slide to Tahoma with the font size of 50. (HOME – TEXT)</a:t>
            </a:r>
          </a:p>
          <a:p>
            <a:pPr eaLnBrk="1" hangingPunct="1"/>
            <a:r>
              <a:rPr lang="en-US" sz="2000" dirty="0" smtClean="0"/>
              <a:t>Add the “shadow” effect to the title.  You can do this by going to HOME– FONT.</a:t>
            </a:r>
          </a:p>
          <a:p>
            <a:pPr eaLnBrk="1" hangingPunct="1"/>
            <a:r>
              <a:rPr lang="en-US" sz="2000" dirty="0" smtClean="0"/>
              <a:t>Change the title font color to PURPLE.  Bold the Title.</a:t>
            </a:r>
          </a:p>
          <a:p>
            <a:pPr eaLnBrk="1" hangingPunct="1"/>
            <a:endParaRPr lang="en-US" sz="2800" dirty="0" smtClean="0"/>
          </a:p>
        </p:txBody>
      </p:sp>
      <p:sp>
        <p:nvSpPr>
          <p:cNvPr id="4101" name="TextBox 4"/>
          <p:cNvSpPr txBox="1">
            <a:spLocks noChangeArrowheads="1"/>
          </p:cNvSpPr>
          <p:nvPr/>
        </p:nvSpPr>
        <p:spPr bwMode="auto">
          <a:xfrm>
            <a:off x="4572000" y="5943600"/>
            <a:ext cx="3581400" cy="369888"/>
          </a:xfrm>
          <a:prstGeom prst="rect">
            <a:avLst/>
          </a:prstGeom>
          <a:noFill/>
          <a:ln w="9525">
            <a:noFill/>
            <a:miter lim="800000"/>
            <a:headEnd/>
            <a:tailEnd/>
          </a:ln>
        </p:spPr>
        <p:txBody>
          <a:bodyPr>
            <a:spAutoFit/>
          </a:bodyPr>
          <a:lstStyle/>
          <a:p>
            <a:r>
              <a:rPr lang="en-US"/>
              <a:t>Shadow			Color</a:t>
            </a:r>
          </a:p>
        </p:txBody>
      </p:sp>
      <p:cxnSp>
        <p:nvCxnSpPr>
          <p:cNvPr id="7" name="Straight Arrow Connector 6"/>
          <p:cNvCxnSpPr/>
          <p:nvPr/>
        </p:nvCxnSpPr>
        <p:spPr>
          <a:xfrm rot="5400000" flipH="1" flipV="1">
            <a:off x="4800600" y="5105400"/>
            <a:ext cx="1066800" cy="60960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rot="16200000" flipV="1">
            <a:off x="7010400" y="5105400"/>
            <a:ext cx="1066800" cy="45720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WordArt</a:t>
            </a:r>
          </a:p>
        </p:txBody>
      </p:sp>
      <p:sp>
        <p:nvSpPr>
          <p:cNvPr id="5123" name="Rectangle 3"/>
          <p:cNvSpPr>
            <a:spLocks noGrp="1" noChangeArrowheads="1"/>
          </p:cNvSpPr>
          <p:nvPr>
            <p:ph type="body" idx="1"/>
          </p:nvPr>
        </p:nvSpPr>
        <p:spPr>
          <a:xfrm>
            <a:off x="457200" y="1600200"/>
            <a:ext cx="8229600" cy="2819400"/>
          </a:xfrm>
        </p:spPr>
        <p:txBody>
          <a:bodyPr/>
          <a:lstStyle/>
          <a:p>
            <a:pPr eaLnBrk="1" hangingPunct="1">
              <a:lnSpc>
                <a:spcPct val="90000"/>
              </a:lnSpc>
            </a:pPr>
            <a:r>
              <a:rPr lang="en-US" sz="2400" dirty="0" smtClean="0"/>
              <a:t>Add WordArt to the bottom of this slide below the directions.  Have the text be the name of your favorite car. (INSERT – TEXT – WORDART). </a:t>
            </a:r>
          </a:p>
          <a:p>
            <a:pPr eaLnBrk="1" hangingPunct="1">
              <a:lnSpc>
                <a:spcPct val="90000"/>
              </a:lnSpc>
            </a:pPr>
            <a:r>
              <a:rPr lang="en-US" sz="2400" dirty="0" smtClean="0"/>
              <a:t>Change the color of the text to your favorite color. </a:t>
            </a:r>
            <a:br>
              <a:rPr lang="en-US" sz="2400" dirty="0" smtClean="0"/>
            </a:br>
            <a:r>
              <a:rPr lang="en-US" sz="2400" dirty="0" smtClean="0"/>
              <a:t>(Right-click on the WordArt and select FORMAT – </a:t>
            </a:r>
            <a:br>
              <a:rPr lang="en-US" sz="2400" dirty="0" smtClean="0"/>
            </a:br>
            <a:r>
              <a:rPr lang="en-US" sz="2400" dirty="0" smtClean="0"/>
              <a:t>TEXT EFFECTS).</a:t>
            </a:r>
          </a:p>
          <a:p>
            <a:pPr eaLnBrk="1" hangingPunct="1">
              <a:lnSpc>
                <a:spcPct val="90000"/>
              </a:lnSpc>
            </a:pPr>
            <a:r>
              <a:rPr lang="en-US" sz="2400" dirty="0" smtClean="0"/>
              <a:t>You can edit the shadow by going to RIGHT CLICK – FORMAT TEXT EFFECTS – SHADOW -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Slide Transitions</a:t>
            </a:r>
          </a:p>
        </p:txBody>
      </p:sp>
      <p:sp>
        <p:nvSpPr>
          <p:cNvPr id="6147" name="Rectangle 3"/>
          <p:cNvSpPr>
            <a:spLocks noGrp="1" noChangeArrowheads="1"/>
          </p:cNvSpPr>
          <p:nvPr>
            <p:ph type="body" idx="1"/>
          </p:nvPr>
        </p:nvSpPr>
        <p:spPr>
          <a:xfrm>
            <a:off x="457200" y="1371600"/>
            <a:ext cx="8229600" cy="1828800"/>
          </a:xfrm>
        </p:spPr>
        <p:txBody>
          <a:bodyPr/>
          <a:lstStyle/>
          <a:p>
            <a:pPr eaLnBrk="1" hangingPunct="1">
              <a:lnSpc>
                <a:spcPct val="80000"/>
              </a:lnSpc>
            </a:pPr>
            <a:r>
              <a:rPr lang="en-US" sz="2400" dirty="0" smtClean="0"/>
              <a:t>Set the slide show to transition using the “Uncover Down” setting.  Set the speed to medium.  Have the slides advance on mouse click.  Be sure to Apply to All Slides. (ANIMATIONS – TRANSITION TO THIS SLIDE.)</a:t>
            </a:r>
          </a:p>
        </p:txBody>
      </p:sp>
      <p:sp>
        <p:nvSpPr>
          <p:cNvPr id="4" name="Rectangle 2"/>
          <p:cNvSpPr txBox="1">
            <a:spLocks noChangeArrowheads="1"/>
          </p:cNvSpPr>
          <p:nvPr/>
        </p:nvSpPr>
        <p:spPr bwMode="auto">
          <a:xfrm>
            <a:off x="457200" y="3505200"/>
            <a:ext cx="8229600" cy="1143000"/>
          </a:xfrm>
          <a:prstGeom prst="rect">
            <a:avLst/>
          </a:prstGeom>
          <a:noFill/>
          <a:ln w="9525">
            <a:noFill/>
            <a:miter lim="800000"/>
            <a:headEnd/>
            <a:tailEnd/>
          </a:ln>
        </p:spPr>
        <p:txBody>
          <a:bodyPr anchor="ctr"/>
          <a:lstStyle/>
          <a:p>
            <a:pPr algn="ctr">
              <a:defRPr/>
            </a:pPr>
            <a:r>
              <a:rPr lang="en-US" sz="4400" kern="0" dirty="0">
                <a:solidFill>
                  <a:schemeClr val="tx2"/>
                </a:solidFill>
                <a:latin typeface="+mj-lt"/>
                <a:ea typeface="+mj-ea"/>
                <a:cs typeface="+mj-cs"/>
              </a:rPr>
              <a:t>Changing the Order of Slides.</a:t>
            </a:r>
          </a:p>
        </p:txBody>
      </p:sp>
      <p:sp>
        <p:nvSpPr>
          <p:cNvPr id="5" name="Rectangle 3"/>
          <p:cNvSpPr txBox="1">
            <a:spLocks noChangeArrowheads="1"/>
          </p:cNvSpPr>
          <p:nvPr/>
        </p:nvSpPr>
        <p:spPr bwMode="auto">
          <a:xfrm>
            <a:off x="457200" y="4572000"/>
            <a:ext cx="8229600" cy="1828800"/>
          </a:xfrm>
          <a:prstGeom prst="rect">
            <a:avLst/>
          </a:prstGeom>
          <a:noFill/>
          <a:ln w="9525">
            <a:noFill/>
            <a:miter lim="800000"/>
            <a:headEnd/>
            <a:tailEnd/>
          </a:ln>
        </p:spPr>
        <p:txBody>
          <a:bodyPr/>
          <a:lstStyle/>
          <a:p>
            <a:pPr marL="342900" indent="-342900" algn="ctr">
              <a:spcBef>
                <a:spcPct val="20000"/>
              </a:spcBef>
              <a:buFontTx/>
              <a:buChar char="•"/>
              <a:defRPr/>
            </a:pPr>
            <a:r>
              <a:rPr lang="en-US" sz="2400" kern="0" dirty="0">
                <a:latin typeface="+mn-lt"/>
                <a:cs typeface="+mn-cs"/>
              </a:rPr>
              <a:t>Move slide 4 so it is between slides 2 and 3.  </a:t>
            </a:r>
            <a:r>
              <a:rPr lang="en-US" sz="2400" kern="0" dirty="0" smtClean="0">
                <a:latin typeface="+mn-lt"/>
                <a:cs typeface="+mn-cs"/>
              </a:rPr>
              <a:t/>
            </a:r>
            <a:br>
              <a:rPr lang="en-US" sz="2400" kern="0" dirty="0" smtClean="0">
                <a:latin typeface="+mn-lt"/>
                <a:cs typeface="+mn-cs"/>
              </a:rPr>
            </a:br>
            <a:r>
              <a:rPr lang="en-US" sz="2400" kern="0" dirty="0" smtClean="0">
                <a:latin typeface="+mn-lt"/>
                <a:cs typeface="+mn-cs"/>
              </a:rPr>
              <a:t>(Go </a:t>
            </a:r>
            <a:r>
              <a:rPr lang="en-US" sz="2400" kern="0" dirty="0">
                <a:latin typeface="+mn-lt"/>
                <a:cs typeface="+mn-cs"/>
              </a:rPr>
              <a:t>to VIEW – SLIDE SORTER.  </a:t>
            </a:r>
            <a:r>
              <a:rPr lang="en-US" sz="2400" kern="0" dirty="0" smtClean="0">
                <a:latin typeface="+mn-lt"/>
                <a:cs typeface="+mn-cs"/>
              </a:rPr>
              <a:t/>
            </a:r>
            <a:br>
              <a:rPr lang="en-US" sz="2400" kern="0" dirty="0" smtClean="0">
                <a:latin typeface="+mn-lt"/>
                <a:cs typeface="+mn-cs"/>
              </a:rPr>
            </a:br>
            <a:r>
              <a:rPr lang="en-US" sz="2400" kern="0" dirty="0" smtClean="0">
                <a:latin typeface="+mn-lt"/>
                <a:cs typeface="+mn-cs"/>
              </a:rPr>
              <a:t>Then </a:t>
            </a:r>
            <a:r>
              <a:rPr lang="en-US" sz="2400" kern="0" dirty="0">
                <a:latin typeface="+mn-lt"/>
                <a:cs typeface="+mn-cs"/>
              </a:rPr>
              <a:t>click and drag slide 4</a:t>
            </a:r>
            <a:r>
              <a:rPr lang="en-US" sz="2400" kern="0" dirty="0" smtClean="0">
                <a:latin typeface="+mn-lt"/>
                <a:cs typeface="+mn-cs"/>
              </a:rPr>
              <a:t>.)</a:t>
            </a:r>
            <a:endParaRPr lang="en-US" sz="2400" kern="0" dirty="0">
              <a:latin typeface="+mn-lt"/>
              <a:cs typeface="+mn-cs"/>
            </a:endParaRPr>
          </a:p>
        </p:txBody>
      </p:sp>
    </p:spTree>
  </p:cSld>
  <p:clrMapOvr>
    <a:masterClrMapping/>
  </p:clrMapOvr>
  <p:transition>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smtClean="0"/>
              <a:t>Changing Slide Layouts</a:t>
            </a:r>
          </a:p>
        </p:txBody>
      </p:sp>
      <p:sp>
        <p:nvSpPr>
          <p:cNvPr id="7171" name="Rectangle 7"/>
          <p:cNvSpPr>
            <a:spLocks noGrp="1" noChangeArrowheads="1"/>
          </p:cNvSpPr>
          <p:nvPr>
            <p:ph idx="1"/>
          </p:nvPr>
        </p:nvSpPr>
        <p:spPr>
          <a:xfrm>
            <a:off x="457200" y="1600200"/>
            <a:ext cx="8229600" cy="1676400"/>
          </a:xfrm>
        </p:spPr>
        <p:txBody>
          <a:bodyPr/>
          <a:lstStyle/>
          <a:p>
            <a:pPr eaLnBrk="1" hangingPunct="1"/>
            <a:r>
              <a:rPr lang="en-US" sz="1600" smtClean="0"/>
              <a:t>Change the layout of this slide to “Title, Text and Media Clip” in the “Other Layouts” area. (HOME – SLIDES – LAYOUT – 2 CONTENT)  For the media clip, on the right side, add a clipart image of a car (INSERT – CLIPART – Search “CAR.”)  </a:t>
            </a:r>
          </a:p>
          <a:p>
            <a:pPr eaLnBrk="1" hangingPunct="1"/>
            <a:r>
              <a:rPr lang="en-US" sz="1600" smtClean="0"/>
              <a:t>Animate the car so that it enters the page from the right. (Select the car – ANIMATIONS – CUSTOM ANIMATION – ADD EFFECT – ENTRANCE – FLY IN – FROM RIGHT)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Backgrounds</a:t>
            </a:r>
          </a:p>
        </p:txBody>
      </p:sp>
      <p:sp>
        <p:nvSpPr>
          <p:cNvPr id="8195" name="Rectangle 3"/>
          <p:cNvSpPr>
            <a:spLocks noGrp="1" noChangeArrowheads="1"/>
          </p:cNvSpPr>
          <p:nvPr>
            <p:ph type="body" idx="1"/>
          </p:nvPr>
        </p:nvSpPr>
        <p:spPr>
          <a:xfrm>
            <a:off x="457200" y="1600200"/>
            <a:ext cx="8229600" cy="4038600"/>
          </a:xfrm>
        </p:spPr>
        <p:txBody>
          <a:bodyPr/>
          <a:lstStyle/>
          <a:p>
            <a:pPr eaLnBrk="1" hangingPunct="1">
              <a:lnSpc>
                <a:spcPct val="90000"/>
              </a:lnSpc>
            </a:pPr>
            <a:r>
              <a:rPr lang="en-US" sz="2400" smtClean="0"/>
              <a:t>Change the color of all of the text on this page to yellow (HOME – TEXT).</a:t>
            </a:r>
          </a:p>
          <a:p>
            <a:pPr eaLnBrk="1" hangingPunct="1">
              <a:lnSpc>
                <a:spcPct val="90000"/>
              </a:lnSpc>
            </a:pPr>
            <a:r>
              <a:rPr lang="en-US" sz="2400" smtClean="0"/>
              <a:t>Change the color of the background of this page to “Green.” (RIGHT CLICK – FORMAT BACKGROUND – FILL– SOLID FILL).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Creating Handouts</a:t>
            </a:r>
          </a:p>
        </p:txBody>
      </p:sp>
      <p:sp>
        <p:nvSpPr>
          <p:cNvPr id="9219" name="Rectangle 3"/>
          <p:cNvSpPr>
            <a:spLocks noGrp="1" noChangeArrowheads="1"/>
          </p:cNvSpPr>
          <p:nvPr>
            <p:ph type="body" idx="1"/>
          </p:nvPr>
        </p:nvSpPr>
        <p:spPr/>
        <p:txBody>
          <a:bodyPr/>
          <a:lstStyle/>
          <a:p>
            <a:pPr eaLnBrk="1" hangingPunct="1"/>
            <a:r>
              <a:rPr lang="en-US" sz="2400" dirty="0" smtClean="0"/>
              <a:t>Create a “handout” of this slide show that prints 9 slide pages per sheet.  (OFFICE BUTTON – PRINT – PRINT PREVIEW).   In the “print what” area, select “HANDOUTS” then “9 SLIDES PER PAGE.” </a:t>
            </a:r>
          </a:p>
          <a:p>
            <a:pPr eaLnBrk="1" hangingPunct="1"/>
            <a:r>
              <a:rPr lang="en-US" sz="2400" dirty="0" smtClean="0"/>
              <a:t>View your show by pressing the F5 button or by going to SLIDE SHOW – FROM BEGINNING or FROM CURRENT SLIDE.</a:t>
            </a:r>
          </a:p>
          <a:p>
            <a:pPr eaLnBrk="1" hangingPunct="1"/>
            <a:r>
              <a:rPr lang="en-US" sz="2400" dirty="0" smtClean="0"/>
              <a:t>PRINT &amp; SAVE</a:t>
            </a:r>
          </a:p>
          <a:p>
            <a:pPr eaLnBrk="1" hangingPunct="1"/>
            <a:r>
              <a:rPr lang="en-US" sz="2400" dirty="0" smtClean="0"/>
              <a:t>Turn in the printout.</a:t>
            </a:r>
          </a:p>
          <a:p>
            <a:pPr eaLnBrk="1" hangingPunct="1"/>
            <a:r>
              <a:rPr lang="en-US" sz="2400" dirty="0" smtClean="0"/>
              <a:t>Thanks for using this PowerPoint Tutorial. You are now ready to make your own basic PowerPoint.</a:t>
            </a:r>
          </a:p>
          <a:p>
            <a:pPr eaLnBrk="1" hangingPunct="1"/>
            <a:endParaRPr lang="en-US" dirty="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Template>
  <TotalTime>416</TotalTime>
  <Words>568</Words>
  <Application>Microsoft Office PowerPoint</Application>
  <PresentationFormat>On-screen Show (4:3)</PresentationFormat>
  <Paragraphs>44</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How to Make a Power Point</vt:lpstr>
      <vt:lpstr>Title</vt:lpstr>
      <vt:lpstr>Fonts</vt:lpstr>
      <vt:lpstr>WordArt</vt:lpstr>
      <vt:lpstr>Slide Transitions</vt:lpstr>
      <vt:lpstr>Changing Slide Layouts</vt:lpstr>
      <vt:lpstr>Backgrounds</vt:lpstr>
      <vt:lpstr>Creating Handouts</vt:lpstr>
    </vt:vector>
  </TitlesOfParts>
  <Company>asd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Make a Power Point</dc:title>
  <dc:creator>Mr. Hinton</dc:creator>
  <cp:lastModifiedBy>Kevin Hale</cp:lastModifiedBy>
  <cp:revision>65</cp:revision>
  <dcterms:created xsi:type="dcterms:W3CDTF">2006-03-03T17:32:39Z</dcterms:created>
  <dcterms:modified xsi:type="dcterms:W3CDTF">2014-04-15T18:22:47Z</dcterms:modified>
</cp:coreProperties>
</file>